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5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4660"/>
  </p:normalViewPr>
  <p:slideViewPr>
    <p:cSldViewPr>
      <p:cViewPr varScale="1">
        <p:scale>
          <a:sx n="73" d="100"/>
          <a:sy n="73" d="100"/>
        </p:scale>
        <p:origin x="-11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5A0BAD-CCCF-4D3F-8CA0-C24E96841A50}" type="datetimeFigureOut">
              <a:rPr lang="en-US" smtClean="0"/>
              <a:pPr/>
              <a:t>11/14/2011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CE9FA7-CF8D-4C70-A0AC-D2AD337E3B3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A0BAD-CCCF-4D3F-8CA0-C24E96841A50}" type="datetimeFigureOut">
              <a:rPr lang="en-US" smtClean="0"/>
              <a:pPr/>
              <a:t>11/14/2011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CE9FA7-CF8D-4C70-A0AC-D2AD337E3B3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hyperlink" Target="http://www.aldokkan.com/art/art.htm" TargetMode="External"/><Relationship Id="rId3" Type="http://schemas.openxmlformats.org/officeDocument/2006/relationships/hyperlink" Target="http://en.wikipedia.org/wiki/Art_of_ancient_Egypt" TargetMode="External"/><Relationship Id="rId7" Type="http://schemas.openxmlformats.org/officeDocument/2006/relationships/hyperlink" Target="http://www.crystalinks.com/egyptart.html" TargetMode="External"/><Relationship Id="rId12" Type="http://schemas.openxmlformats.org/officeDocument/2006/relationships/hyperlink" Target="http://artsmarts4kids.blogspot.com/2008/03/ancient-egyptian-art-part-1-painting.html" TargetMode="External"/><Relationship Id="rId2" Type="http://schemas.openxmlformats.org/officeDocument/2006/relationships/hyperlink" Target="http://www.rom.on.ca/programs/activities/egypt/learn/artisans.php" TargetMode="External"/><Relationship Id="rId1" Type="http://schemas.openxmlformats.org/officeDocument/2006/relationships/slideLayout" Target="../slideLayouts/slideLayout2.xml"/><Relationship Id="rId6" Type="http://schemas.openxmlformats.org/officeDocument/2006/relationships/hyperlink" Target="http://boiseartmuseum.org/education/egyptian.php" TargetMode="External"/><Relationship Id="rId11" Type="http://schemas.openxmlformats.org/officeDocument/2006/relationships/hyperlink" Target="http://www.touregypt.net/sphinx.htm" TargetMode="External"/><Relationship Id="rId5" Type="http://schemas.openxmlformats.org/officeDocument/2006/relationships/hyperlink" Target="http://egypt.mrdonn.org/art.html" TargetMode="External"/><Relationship Id="rId10" Type="http://schemas.openxmlformats.org/officeDocument/2006/relationships/hyperlink" Target="http://www.gallerytop.net/2011/10/ancient-egyptian-sculpture.html" TargetMode="External"/><Relationship Id="rId4" Type="http://schemas.openxmlformats.org/officeDocument/2006/relationships/hyperlink" Target="http://www.kyrene.org/sch/ools/brisas/sunda/arthistory/egypt.htm" TargetMode="External"/><Relationship Id="rId9" Type="http://schemas.openxmlformats.org/officeDocument/2006/relationships/hyperlink" Target="http://www.reshafim.org.il/ad/egypt/trades/metals.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857232"/>
            <a:ext cx="7772400" cy="2112967"/>
          </a:xfrm>
        </p:spPr>
        <p:txBody>
          <a:bodyPr/>
          <a:lstStyle/>
          <a:p>
            <a:r>
              <a:rPr lang="en-US" dirty="0" smtClean="0"/>
              <a:t>Ancient Egyptian art</a:t>
            </a:r>
            <a:endParaRPr lang="en-US" dirty="0"/>
          </a:p>
        </p:txBody>
      </p:sp>
      <p:sp>
        <p:nvSpPr>
          <p:cNvPr id="3" name="Subtitle 2"/>
          <p:cNvSpPr>
            <a:spLocks noGrp="1"/>
          </p:cNvSpPr>
          <p:nvPr>
            <p:ph type="subTitle" idx="1"/>
          </p:nvPr>
        </p:nvSpPr>
        <p:spPr>
          <a:xfrm>
            <a:off x="1285852" y="2643182"/>
            <a:ext cx="6400800" cy="1752600"/>
          </a:xfrm>
        </p:spPr>
        <p:txBody>
          <a:bodyPr>
            <a:normAutofit/>
          </a:bodyPr>
          <a:lstStyle/>
          <a:p>
            <a:r>
              <a:rPr lang="en-US" sz="2000" dirty="0" smtClean="0"/>
              <a:t>by: </a:t>
            </a:r>
            <a:r>
              <a:rPr lang="en-US" sz="2000" dirty="0" err="1" smtClean="0"/>
              <a:t>elya</a:t>
            </a:r>
            <a:r>
              <a:rPr lang="en-US" sz="2000" dirty="0" smtClean="0"/>
              <a:t> </a:t>
            </a:r>
            <a:endParaRPr lang="en-US" sz="2000" dirty="0"/>
          </a:p>
        </p:txBody>
      </p:sp>
      <p:pic>
        <p:nvPicPr>
          <p:cNvPr id="4" name="Picture 3" descr="sose stuff.jpg"/>
          <p:cNvPicPr>
            <a:picLocks noChangeAspect="1"/>
          </p:cNvPicPr>
          <p:nvPr/>
        </p:nvPicPr>
        <p:blipFill>
          <a:blip r:embed="rId2" cstate="print"/>
          <a:stretch>
            <a:fillRect/>
          </a:stretch>
        </p:blipFill>
        <p:spPr>
          <a:xfrm>
            <a:off x="431332" y="3472201"/>
            <a:ext cx="3667124" cy="225069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ancient Egyptian art</a:t>
            </a:r>
            <a:endParaRPr lang="en-US" dirty="0"/>
          </a:p>
        </p:txBody>
      </p:sp>
      <p:sp>
        <p:nvSpPr>
          <p:cNvPr id="3" name="Content Placeholder 2"/>
          <p:cNvSpPr>
            <a:spLocks noGrp="1"/>
          </p:cNvSpPr>
          <p:nvPr>
            <p:ph idx="1"/>
          </p:nvPr>
        </p:nvSpPr>
        <p:spPr/>
        <p:txBody>
          <a:bodyPr>
            <a:normAutofit/>
          </a:bodyPr>
          <a:lstStyle/>
          <a:p>
            <a:pPr>
              <a:buNone/>
            </a:pPr>
            <a:r>
              <a:rPr lang="en-US" sz="2000" dirty="0" smtClean="0"/>
              <a:t>Ancient Egyptians thought about art differently   they don’t make paintings or statues to collect or hang up on walls  in museum they loved to be surrounded  in beauty of the life and death. They made art for their gods, kings, queens and the dead in there tombs. Some of there most beautiful art work are found in tombs that be strange because then it will be seldom for people to see. A common type of ancient Egyptian art is drawing people in rows the artist usually uses line and grids to help them  line up  if you look closely  you will see the  knees, shoulders, and heads usually line up.                                               </a:t>
            </a:r>
          </a:p>
          <a:p>
            <a:pPr>
              <a:buNone/>
            </a:pPr>
            <a:endParaRPr lang="en-US" sz="2000" dirty="0" smtClean="0"/>
          </a:p>
          <a:p>
            <a:pPr>
              <a:buNone/>
            </a:pPr>
            <a:endParaRPr lang="en-US" sz="2000" dirty="0" smtClean="0"/>
          </a:p>
          <a:p>
            <a:pPr>
              <a:buNone/>
            </a:pPr>
            <a:r>
              <a:rPr lang="en-US" sz="2000" dirty="0" smtClean="0"/>
              <a:t>                                                                                            </a:t>
            </a:r>
          </a:p>
          <a:p>
            <a:pPr>
              <a:buNone/>
            </a:pPr>
            <a:endParaRPr lang="en-US" sz="2000" dirty="0" smtClean="0"/>
          </a:p>
          <a:p>
            <a:pPr>
              <a:buNone/>
            </a:pPr>
            <a:endParaRPr lang="en-US" sz="2000" dirty="0"/>
          </a:p>
        </p:txBody>
      </p:sp>
      <p:pic>
        <p:nvPicPr>
          <p:cNvPr id="4" name="Picture 3" descr="drawing.jpg"/>
          <p:cNvPicPr>
            <a:picLocks noChangeAspect="1"/>
          </p:cNvPicPr>
          <p:nvPr/>
        </p:nvPicPr>
        <p:blipFill>
          <a:blip r:embed="rId2" cstate="print"/>
          <a:stretch>
            <a:fillRect/>
          </a:stretch>
        </p:blipFill>
        <p:spPr>
          <a:xfrm>
            <a:off x="5572132" y="4214818"/>
            <a:ext cx="2928958" cy="2315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craftsmen</a:t>
            </a:r>
            <a:endParaRPr lang="en-US" dirty="0"/>
          </a:p>
        </p:txBody>
      </p:sp>
      <p:sp>
        <p:nvSpPr>
          <p:cNvPr id="3" name="Content Placeholder 2"/>
          <p:cNvSpPr>
            <a:spLocks noGrp="1"/>
          </p:cNvSpPr>
          <p:nvPr>
            <p:ph idx="1"/>
          </p:nvPr>
        </p:nvSpPr>
        <p:spPr>
          <a:xfrm>
            <a:off x="214282" y="1357298"/>
            <a:ext cx="8643998" cy="5214974"/>
          </a:xfrm>
        </p:spPr>
        <p:txBody>
          <a:bodyPr>
            <a:normAutofit/>
          </a:bodyPr>
          <a:lstStyle/>
          <a:p>
            <a:pPr>
              <a:buNone/>
            </a:pPr>
            <a:r>
              <a:rPr lang="en-US" sz="2000" dirty="0" smtClean="0"/>
              <a:t>  ancient Egyptian craftsmen had many privileges even though they were a step below the artist. They were were responsible of creating and decorating temples and tombs. They were great at making lots of things like statues, carvings and jewelry . They made many mask of tut that showed respect Pharaohs</a:t>
            </a:r>
          </a:p>
          <a:p>
            <a:pPr>
              <a:buNone/>
            </a:pPr>
            <a:endParaRPr lang="en-US" sz="2000" dirty="0" smtClean="0"/>
          </a:p>
          <a:p>
            <a:endParaRPr lang="en-US" sz="2000" dirty="0" smtClean="0"/>
          </a:p>
          <a:p>
            <a:endParaRPr lang="en-US" sz="2000" dirty="0"/>
          </a:p>
        </p:txBody>
      </p:sp>
      <p:pic>
        <p:nvPicPr>
          <p:cNvPr id="6" name="Picture 5" descr="shop.jpg"/>
          <p:cNvPicPr>
            <a:picLocks noChangeAspect="1"/>
          </p:cNvPicPr>
          <p:nvPr/>
        </p:nvPicPr>
        <p:blipFill>
          <a:blip r:embed="rId2" cstate="print"/>
          <a:stretch>
            <a:fillRect/>
          </a:stretch>
        </p:blipFill>
        <p:spPr>
          <a:xfrm>
            <a:off x="214282" y="3786190"/>
            <a:ext cx="4357686" cy="1805671"/>
          </a:xfrm>
          <a:prstGeom prst="rect">
            <a:avLst/>
          </a:prstGeom>
        </p:spPr>
      </p:pic>
      <p:pic>
        <p:nvPicPr>
          <p:cNvPr id="7" name="Picture 6" descr="AncientEgyptDailyLifeCraftsPic_large.jpg"/>
          <p:cNvPicPr>
            <a:picLocks noChangeAspect="1"/>
          </p:cNvPicPr>
          <p:nvPr/>
        </p:nvPicPr>
        <p:blipFill>
          <a:blip r:embed="rId3" cstate="print"/>
          <a:stretch>
            <a:fillRect/>
          </a:stretch>
        </p:blipFill>
        <p:spPr>
          <a:xfrm>
            <a:off x="4714876" y="3286124"/>
            <a:ext cx="4429124" cy="255882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idx="1"/>
          </p:nvPr>
        </p:nvSpPr>
        <p:spPr>
          <a:xfrm>
            <a:off x="428596" y="1357298"/>
            <a:ext cx="8229600" cy="5357850"/>
          </a:xfrm>
        </p:spPr>
        <p:txBody>
          <a:bodyPr>
            <a:normAutofit/>
          </a:bodyPr>
          <a:lstStyle/>
          <a:p>
            <a:r>
              <a:rPr lang="en-US" sz="2000" dirty="0" smtClean="0"/>
              <a:t> ancient Egyptians used many things to make art .They use mainly gold to make jewelry and sometimes silver they also use copper to make statues and vase.  A common material is papyrus it used to make thick type of paper they also use it for making mats, rope, sandals, and baskets . for paint they use many things like for white they use powdered limestone, red they us ochre, blue they use copper and green they use Malachite</a:t>
            </a:r>
          </a:p>
          <a:p>
            <a:pPr>
              <a:buNone/>
            </a:pPr>
            <a:r>
              <a:rPr lang="en-US" sz="2000" dirty="0" smtClean="0"/>
              <a:t>                                      </a:t>
            </a:r>
          </a:p>
          <a:p>
            <a:pPr>
              <a:buNone/>
            </a:pPr>
            <a:r>
              <a:rPr lang="en-US" sz="2000" dirty="0" smtClean="0"/>
              <a:t>                 </a:t>
            </a:r>
            <a:r>
              <a:rPr lang="en-US" dirty="0" smtClean="0"/>
              <a:t>development of ancient Egyptian art</a:t>
            </a:r>
          </a:p>
          <a:p>
            <a:r>
              <a:rPr lang="en-US" sz="2000" dirty="0" smtClean="0"/>
              <a:t>early dynastic period: In this period they made many painted pottery and figurine, ivory carvings and slate cosmetic palettes</a:t>
            </a:r>
          </a:p>
          <a:p>
            <a:r>
              <a:rPr lang="en-US" sz="2000" dirty="0" smtClean="0"/>
              <a:t>old kingdom: the first true pyramid was built</a:t>
            </a:r>
          </a:p>
          <a:p>
            <a:r>
              <a:rPr lang="en-US" sz="2000" dirty="0" smtClean="0"/>
              <a:t>new kingdom: They made the painting of Queen Nefertiti</a:t>
            </a:r>
          </a:p>
          <a:p>
            <a:r>
              <a:rPr lang="en-US" sz="2000" dirty="0" smtClean="0"/>
              <a:t> late kingdom: They made minor art like vases, faience, glass and metal work.</a:t>
            </a:r>
          </a:p>
          <a:p>
            <a:pPr>
              <a:buNone/>
            </a:pPr>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Paintings/drawings </a:t>
            </a:r>
            <a:endParaRPr lang="en-US" dirty="0"/>
          </a:p>
        </p:txBody>
      </p:sp>
      <p:sp>
        <p:nvSpPr>
          <p:cNvPr id="3" name="Content Placeholder 2"/>
          <p:cNvSpPr>
            <a:spLocks noGrp="1"/>
          </p:cNvSpPr>
          <p:nvPr>
            <p:ph idx="1"/>
          </p:nvPr>
        </p:nvSpPr>
        <p:spPr>
          <a:xfrm>
            <a:off x="457200" y="1285860"/>
            <a:ext cx="8229600" cy="5357850"/>
          </a:xfrm>
        </p:spPr>
        <p:txBody>
          <a:bodyPr>
            <a:normAutofit/>
          </a:bodyPr>
          <a:lstStyle/>
          <a:p>
            <a:pPr>
              <a:buNone/>
            </a:pPr>
            <a:r>
              <a:rPr lang="en-US" sz="2000" dirty="0" smtClean="0"/>
              <a:t>Ancient Egyptian paintings that appeared in ancient Egyptian tombs were important and had to be done perfectly because its meant to help dead people in their after life. Ancient Egyptian used grids to make their drawing. When drawing character it had to be a specific size , like when drawing a man it has to be 19 squares from top to bottom. The drawing is first drawn on papyrus and then on the wall. Craftsmen had to be careful because it had to look the same from the papyrus. Ancient Egyptian paintings last for a long time, this is because some of them are in tombs so there is no sunlight and the paintings don’t get bleached . some times they do paintings on papyrus.</a:t>
            </a:r>
          </a:p>
        </p:txBody>
      </p:sp>
      <p:sp>
        <p:nvSpPr>
          <p:cNvPr id="4" name="Content Placeholder 2"/>
          <p:cNvSpPr txBox="1">
            <a:spLocks/>
          </p:cNvSpPr>
          <p:nvPr/>
        </p:nvSpPr>
        <p:spPr>
          <a:xfrm>
            <a:off x="500034" y="1285860"/>
            <a:ext cx="8229600" cy="514353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4" descr="Egyptian_Papyrus_Art_03.jpg"/>
          <p:cNvPicPr>
            <a:picLocks noChangeAspect="1"/>
          </p:cNvPicPr>
          <p:nvPr/>
        </p:nvPicPr>
        <p:blipFill>
          <a:blip r:embed="rId2" cstate="print"/>
          <a:stretch>
            <a:fillRect/>
          </a:stretch>
        </p:blipFill>
        <p:spPr>
          <a:xfrm>
            <a:off x="5286380" y="4214818"/>
            <a:ext cx="3238206" cy="2454374"/>
          </a:xfrm>
          <a:prstGeom prst="rect">
            <a:avLst/>
          </a:prstGeom>
        </p:spPr>
      </p:pic>
      <p:pic>
        <p:nvPicPr>
          <p:cNvPr id="6" name="Picture 5" descr="sose stuff.jpg"/>
          <p:cNvPicPr>
            <a:picLocks noChangeAspect="1"/>
          </p:cNvPicPr>
          <p:nvPr/>
        </p:nvPicPr>
        <p:blipFill>
          <a:blip r:embed="rId3" cstate="print"/>
          <a:stretch>
            <a:fillRect/>
          </a:stretch>
        </p:blipFill>
        <p:spPr>
          <a:xfrm>
            <a:off x="285720" y="4643446"/>
            <a:ext cx="3024182" cy="185609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Statues/sculpture </a:t>
            </a:r>
            <a:endParaRPr lang="en-US" dirty="0"/>
          </a:p>
        </p:txBody>
      </p:sp>
      <p:sp>
        <p:nvSpPr>
          <p:cNvPr id="3" name="Content Placeholder 2"/>
          <p:cNvSpPr>
            <a:spLocks noGrp="1"/>
          </p:cNvSpPr>
          <p:nvPr>
            <p:ph idx="1"/>
          </p:nvPr>
        </p:nvSpPr>
        <p:spPr>
          <a:xfrm>
            <a:off x="457200" y="1285860"/>
            <a:ext cx="8229600" cy="4840303"/>
          </a:xfrm>
        </p:spPr>
        <p:txBody>
          <a:bodyPr>
            <a:normAutofit/>
          </a:bodyPr>
          <a:lstStyle/>
          <a:p>
            <a:pPr>
              <a:buNone/>
            </a:pPr>
            <a:r>
              <a:rPr lang="en-US" sz="2000" dirty="0" smtClean="0"/>
              <a:t>Ancient Egyptian sculpture evolved to represent there gods and pharaoh . Huge statues were built to represent the gods and kings and queens , these statues were to give them eternal life and to see them in a 3d form.  craftsmen had to follow  strict convection  of design to make sculptures , they were not allowed  not make their own design . some of the law of making sculptures are  Statues of men had to be darker than women another law is that when sculpting something when its sitting hands must be placed on knees . one of the greatest sculpture of ancient Egypt is the sphinx it was carved by one piece of stone . It has the head of a human ,the body of a lion and the wings of a bird.</a:t>
            </a:r>
          </a:p>
          <a:p>
            <a:pPr>
              <a:buNone/>
            </a:pPr>
            <a:endParaRPr lang="en-US" sz="2000" dirty="0"/>
          </a:p>
        </p:txBody>
      </p:sp>
      <p:pic>
        <p:nvPicPr>
          <p:cNvPr id="4" name="Picture 3" descr="s_sphnxd-2001.jpg"/>
          <p:cNvPicPr>
            <a:picLocks noChangeAspect="1"/>
          </p:cNvPicPr>
          <p:nvPr/>
        </p:nvPicPr>
        <p:blipFill>
          <a:blip r:embed="rId2" cstate="print"/>
          <a:stretch>
            <a:fillRect/>
          </a:stretch>
        </p:blipFill>
        <p:spPr>
          <a:xfrm>
            <a:off x="6000760" y="4214818"/>
            <a:ext cx="2597154" cy="2320341"/>
          </a:xfrm>
          <a:prstGeom prst="rect">
            <a:avLst/>
          </a:prstGeom>
        </p:spPr>
      </p:pic>
      <p:pic>
        <p:nvPicPr>
          <p:cNvPr id="5" name="Picture 4" descr="Ancient Egyptian Sculpture.jpg"/>
          <p:cNvPicPr>
            <a:picLocks noChangeAspect="1"/>
          </p:cNvPicPr>
          <p:nvPr/>
        </p:nvPicPr>
        <p:blipFill>
          <a:blip r:embed="rId3" cstate="print"/>
          <a:stretch>
            <a:fillRect/>
          </a:stretch>
        </p:blipFill>
        <p:spPr>
          <a:xfrm>
            <a:off x="285720" y="4572008"/>
            <a:ext cx="1606075" cy="20002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se stuff 2.jpg"/>
          <p:cNvPicPr>
            <a:picLocks noGrp="1" noChangeAspect="1"/>
          </p:cNvPicPr>
          <p:nvPr>
            <p:ph idx="1"/>
          </p:nvPr>
        </p:nvPicPr>
        <p:blipFill>
          <a:blip r:embed="rId2" cstate="print"/>
          <a:stretch>
            <a:fillRect/>
          </a:stretch>
        </p:blipFill>
        <p:spPr>
          <a:xfrm>
            <a:off x="2571736" y="0"/>
            <a:ext cx="1571636" cy="2366699"/>
          </a:xfrm>
        </p:spPr>
      </p:pic>
      <p:cxnSp>
        <p:nvCxnSpPr>
          <p:cNvPr id="6" name="Straight Arrow Connector 5"/>
          <p:cNvCxnSpPr/>
          <p:nvPr/>
        </p:nvCxnSpPr>
        <p:spPr>
          <a:xfrm>
            <a:off x="1643042" y="1142984"/>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 name="Picture 6" descr="Ancient Egyptian Sculpture.jpg"/>
          <p:cNvPicPr>
            <a:picLocks noChangeAspect="1"/>
          </p:cNvPicPr>
          <p:nvPr/>
        </p:nvPicPr>
        <p:blipFill>
          <a:blip r:embed="rId3" cstate="print"/>
          <a:stretch>
            <a:fillRect/>
          </a:stretch>
        </p:blipFill>
        <p:spPr>
          <a:xfrm>
            <a:off x="0" y="2714620"/>
            <a:ext cx="1746285" cy="2174860"/>
          </a:xfrm>
          <a:prstGeom prst="rect">
            <a:avLst/>
          </a:prstGeom>
        </p:spPr>
      </p:pic>
      <p:sp>
        <p:nvSpPr>
          <p:cNvPr id="5" name="Rectangle 4"/>
          <p:cNvSpPr/>
          <p:nvPr/>
        </p:nvSpPr>
        <p:spPr>
          <a:xfrm>
            <a:off x="214282" y="214290"/>
            <a:ext cx="2143108" cy="1200329"/>
          </a:xfrm>
          <a:prstGeom prst="rect">
            <a:avLst/>
          </a:prstGeom>
        </p:spPr>
        <p:txBody>
          <a:bodyPr wrap="square">
            <a:spAutoFit/>
          </a:bodyPr>
          <a:lstStyle/>
          <a:p>
            <a:r>
              <a:rPr lang="en-US" dirty="0" smtClean="0"/>
              <a:t> sculpture of Queen Nefertiti she is the wife of pharaoh </a:t>
            </a:r>
            <a:r>
              <a:rPr lang="en-US" dirty="0" err="1" smtClean="0"/>
              <a:t>akhenaten</a:t>
            </a:r>
            <a:r>
              <a:rPr lang="en-US" dirty="0" smtClean="0"/>
              <a:t> </a:t>
            </a:r>
            <a:endParaRPr lang="en-US" dirty="0"/>
          </a:p>
        </p:txBody>
      </p:sp>
      <p:sp>
        <p:nvSpPr>
          <p:cNvPr id="8" name="Rectangle 7"/>
          <p:cNvSpPr/>
          <p:nvPr/>
        </p:nvSpPr>
        <p:spPr>
          <a:xfrm>
            <a:off x="2214546" y="3429000"/>
            <a:ext cx="2428892" cy="923330"/>
          </a:xfrm>
          <a:prstGeom prst="rect">
            <a:avLst/>
          </a:prstGeom>
        </p:spPr>
        <p:txBody>
          <a:bodyPr wrap="square">
            <a:spAutoFit/>
          </a:bodyPr>
          <a:lstStyle/>
          <a:p>
            <a:r>
              <a:rPr lang="en-US" b="1" dirty="0" smtClean="0"/>
              <a:t>Mask of king </a:t>
            </a:r>
            <a:r>
              <a:rPr lang="en-US" b="1" dirty="0" err="1" smtClean="0"/>
              <a:t>Tutankhaten</a:t>
            </a:r>
            <a:r>
              <a:rPr lang="en-US" b="1" dirty="0" smtClean="0"/>
              <a:t> he was an Egyptian pharaoh </a:t>
            </a:r>
            <a:endParaRPr lang="en-US" dirty="0"/>
          </a:p>
        </p:txBody>
      </p:sp>
      <p:cxnSp>
        <p:nvCxnSpPr>
          <p:cNvPr id="10" name="Straight Arrow Connector 9"/>
          <p:cNvCxnSpPr/>
          <p:nvPr/>
        </p:nvCxnSpPr>
        <p:spPr>
          <a:xfrm rot="10800000">
            <a:off x="1785918" y="3929066"/>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3" name="Picture 12" descr="s_sphnxd-2001.jpg"/>
          <p:cNvPicPr>
            <a:picLocks noChangeAspect="1"/>
          </p:cNvPicPr>
          <p:nvPr/>
        </p:nvPicPr>
        <p:blipFill>
          <a:blip r:embed="rId4" cstate="print"/>
          <a:stretch>
            <a:fillRect/>
          </a:stretch>
        </p:blipFill>
        <p:spPr>
          <a:xfrm>
            <a:off x="1857356" y="4786322"/>
            <a:ext cx="1928826" cy="1723246"/>
          </a:xfrm>
          <a:prstGeom prst="rect">
            <a:avLst/>
          </a:prstGeom>
        </p:spPr>
      </p:pic>
      <p:sp>
        <p:nvSpPr>
          <p:cNvPr id="14" name="TextBox 13"/>
          <p:cNvSpPr txBox="1"/>
          <p:nvPr/>
        </p:nvSpPr>
        <p:spPr>
          <a:xfrm>
            <a:off x="4429124" y="5072074"/>
            <a:ext cx="2071702" cy="646331"/>
          </a:xfrm>
          <a:prstGeom prst="rect">
            <a:avLst/>
          </a:prstGeom>
          <a:noFill/>
        </p:spPr>
        <p:txBody>
          <a:bodyPr wrap="square" rtlCol="0">
            <a:spAutoFit/>
          </a:bodyPr>
          <a:lstStyle/>
          <a:p>
            <a:r>
              <a:rPr lang="en-US" dirty="0" smtClean="0"/>
              <a:t>Sphinx is a huge Egyptian sculpture </a:t>
            </a:r>
            <a:endParaRPr lang="en-US" dirty="0"/>
          </a:p>
        </p:txBody>
      </p:sp>
      <p:cxnSp>
        <p:nvCxnSpPr>
          <p:cNvPr id="16" name="Straight Arrow Connector 15"/>
          <p:cNvCxnSpPr/>
          <p:nvPr/>
        </p:nvCxnSpPr>
        <p:spPr>
          <a:xfrm rot="10800000">
            <a:off x="3857620" y="542926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9" name="Picture 18" descr="stuff for sose.jpg"/>
          <p:cNvPicPr>
            <a:picLocks noChangeAspect="1"/>
          </p:cNvPicPr>
          <p:nvPr/>
        </p:nvPicPr>
        <p:blipFill>
          <a:blip r:embed="rId5" cstate="print"/>
          <a:stretch>
            <a:fillRect/>
          </a:stretch>
        </p:blipFill>
        <p:spPr>
          <a:xfrm>
            <a:off x="4286248" y="214290"/>
            <a:ext cx="2571768" cy="1645931"/>
          </a:xfrm>
          <a:prstGeom prst="rect">
            <a:avLst/>
          </a:prstGeom>
        </p:spPr>
      </p:pic>
      <p:sp>
        <p:nvSpPr>
          <p:cNvPr id="21" name="TextBox 20"/>
          <p:cNvSpPr txBox="1"/>
          <p:nvPr/>
        </p:nvSpPr>
        <p:spPr>
          <a:xfrm>
            <a:off x="7286644" y="285728"/>
            <a:ext cx="1285884" cy="1477328"/>
          </a:xfrm>
          <a:prstGeom prst="rect">
            <a:avLst/>
          </a:prstGeom>
          <a:noFill/>
        </p:spPr>
        <p:txBody>
          <a:bodyPr wrap="square" rtlCol="0">
            <a:spAutoFit/>
          </a:bodyPr>
          <a:lstStyle/>
          <a:p>
            <a:r>
              <a:rPr lang="en-US" dirty="0" smtClean="0"/>
              <a:t>Painting of Thoth </a:t>
            </a:r>
            <a:r>
              <a:rPr lang="en-US" dirty="0" err="1" smtClean="0"/>
              <a:t>Thoth</a:t>
            </a:r>
            <a:r>
              <a:rPr lang="en-US" dirty="0" smtClean="0"/>
              <a:t> is the god of heart</a:t>
            </a:r>
            <a:endParaRPr lang="en-US" dirty="0"/>
          </a:p>
        </p:txBody>
      </p:sp>
      <p:cxnSp>
        <p:nvCxnSpPr>
          <p:cNvPr id="23" name="Straight Arrow Connector 22"/>
          <p:cNvCxnSpPr/>
          <p:nvPr/>
        </p:nvCxnSpPr>
        <p:spPr>
          <a:xfrm rot="10800000">
            <a:off x="7000892" y="785794"/>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4" name="Picture 23" descr="sose.jpg"/>
          <p:cNvPicPr>
            <a:picLocks noChangeAspect="1"/>
          </p:cNvPicPr>
          <p:nvPr/>
        </p:nvPicPr>
        <p:blipFill>
          <a:blip r:embed="rId6" cstate="print"/>
          <a:stretch>
            <a:fillRect/>
          </a:stretch>
        </p:blipFill>
        <p:spPr>
          <a:xfrm>
            <a:off x="5643570" y="2214554"/>
            <a:ext cx="2571768" cy="1858102"/>
          </a:xfrm>
          <a:prstGeom prst="rect">
            <a:avLst/>
          </a:prstGeom>
        </p:spPr>
      </p:pic>
      <p:sp>
        <p:nvSpPr>
          <p:cNvPr id="25" name="TextBox 24"/>
          <p:cNvSpPr txBox="1"/>
          <p:nvPr/>
        </p:nvSpPr>
        <p:spPr>
          <a:xfrm>
            <a:off x="6643702" y="4786322"/>
            <a:ext cx="1571636" cy="1200329"/>
          </a:xfrm>
          <a:prstGeom prst="rect">
            <a:avLst/>
          </a:prstGeom>
          <a:noFill/>
        </p:spPr>
        <p:txBody>
          <a:bodyPr wrap="square" rtlCol="0">
            <a:spAutoFit/>
          </a:bodyPr>
          <a:lstStyle/>
          <a:p>
            <a:r>
              <a:rPr lang="en-US" dirty="0" smtClean="0"/>
              <a:t>This is a wall painting of Pharaoh </a:t>
            </a:r>
            <a:r>
              <a:rPr lang="en-US" dirty="0" err="1" smtClean="0"/>
              <a:t>Amenhotep</a:t>
            </a:r>
            <a:endParaRPr lang="en-US" dirty="0"/>
          </a:p>
        </p:txBody>
      </p:sp>
      <p:cxnSp>
        <p:nvCxnSpPr>
          <p:cNvPr id="27" name="Straight Arrow Connector 26"/>
          <p:cNvCxnSpPr/>
          <p:nvPr/>
        </p:nvCxnSpPr>
        <p:spPr>
          <a:xfrm rot="5400000" flipH="1" flipV="1">
            <a:off x="6965173" y="4536289"/>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Links</a:t>
            </a:r>
            <a:endParaRPr lang="en-US" dirty="0"/>
          </a:p>
        </p:txBody>
      </p:sp>
      <p:sp>
        <p:nvSpPr>
          <p:cNvPr id="3" name="Content Placeholder 2"/>
          <p:cNvSpPr>
            <a:spLocks noGrp="1"/>
          </p:cNvSpPr>
          <p:nvPr>
            <p:ph idx="1"/>
          </p:nvPr>
        </p:nvSpPr>
        <p:spPr>
          <a:xfrm>
            <a:off x="457200" y="1285860"/>
            <a:ext cx="8229600" cy="5286412"/>
          </a:xfrm>
        </p:spPr>
        <p:txBody>
          <a:bodyPr>
            <a:normAutofit/>
          </a:bodyPr>
          <a:lstStyle/>
          <a:p>
            <a:r>
              <a:rPr lang="en-US" sz="1600" dirty="0" smtClean="0">
                <a:hlinkClick r:id="rId2"/>
              </a:rPr>
              <a:t>http://www.rom.on.ca/programs/activities/egypt/learn/artisans.php</a:t>
            </a:r>
            <a:r>
              <a:rPr lang="en-US" sz="1600" dirty="0" smtClean="0"/>
              <a:t>    </a:t>
            </a:r>
            <a:r>
              <a:rPr lang="en-US" sz="1600" dirty="0" smtClean="0">
                <a:hlinkClick r:id="rId3"/>
              </a:rPr>
              <a:t>http://en.wikipedia.org/wiki/Art_of_ancient_Egypt</a:t>
            </a:r>
            <a:r>
              <a:rPr lang="en-US" sz="1600" dirty="0" smtClean="0"/>
              <a:t>     </a:t>
            </a:r>
            <a:r>
              <a:rPr lang="en-US" sz="1600" dirty="0" smtClean="0">
                <a:hlinkClick r:id="rId4"/>
              </a:rPr>
              <a:t>http://www.kyrene.org/sch\ools/brisas/sunda/arthistory/egypt.htm</a:t>
            </a:r>
            <a:r>
              <a:rPr lang="en-US" sz="1600" dirty="0" smtClean="0"/>
              <a:t>  </a:t>
            </a:r>
          </a:p>
          <a:p>
            <a:r>
              <a:rPr lang="en-US" sz="1600" dirty="0" smtClean="0">
                <a:hlinkClick r:id="rId5"/>
              </a:rPr>
              <a:t>http://egypt.mrdonn.org/art.html</a:t>
            </a:r>
            <a:r>
              <a:rPr lang="en-US" sz="1600" dirty="0" smtClean="0"/>
              <a:t> </a:t>
            </a:r>
          </a:p>
          <a:p>
            <a:r>
              <a:rPr lang="en-US" sz="1600" dirty="0" smtClean="0">
                <a:hlinkClick r:id="rId6"/>
              </a:rPr>
              <a:t>http://boiseartmuseum.org/education/egyptian.php</a:t>
            </a:r>
            <a:r>
              <a:rPr lang="en-US" sz="1600" dirty="0" smtClean="0"/>
              <a:t> </a:t>
            </a:r>
          </a:p>
          <a:p>
            <a:r>
              <a:rPr lang="en-US" sz="1600" dirty="0" smtClean="0"/>
              <a:t>    </a:t>
            </a:r>
            <a:r>
              <a:rPr lang="en-US" sz="1600" dirty="0" smtClean="0">
                <a:hlinkClick r:id="rId7"/>
              </a:rPr>
              <a:t>http://www.crystalinks.com/egyptart.html</a:t>
            </a:r>
            <a:endParaRPr lang="en-US" sz="1600" dirty="0" smtClean="0"/>
          </a:p>
          <a:p>
            <a:r>
              <a:rPr lang="en-US" sz="1600" dirty="0" smtClean="0"/>
              <a:t> </a:t>
            </a:r>
            <a:r>
              <a:rPr lang="en-US" sz="1600" dirty="0" smtClean="0">
                <a:hlinkClick r:id="rId8"/>
              </a:rPr>
              <a:t>http://www.aldokkan.com/art/art.htm</a:t>
            </a:r>
            <a:r>
              <a:rPr lang="en-US" sz="1600" dirty="0" smtClean="0"/>
              <a:t> </a:t>
            </a:r>
          </a:p>
          <a:p>
            <a:r>
              <a:rPr lang="en-US" sz="1600" dirty="0" smtClean="0">
                <a:hlinkClick r:id="rId9"/>
              </a:rPr>
              <a:t>http://www.reshafim.org.il/ad/egypt/trades/metals.htm</a:t>
            </a:r>
            <a:r>
              <a:rPr lang="en-US" sz="1600" dirty="0" smtClean="0"/>
              <a:t> </a:t>
            </a:r>
          </a:p>
          <a:p>
            <a:r>
              <a:rPr lang="en-US" sz="1600" dirty="0" smtClean="0">
                <a:hlinkClick r:id="rId8"/>
              </a:rPr>
              <a:t>http://www.aldokkan.com/art/art.htm</a:t>
            </a:r>
            <a:r>
              <a:rPr lang="en-US" sz="1600" dirty="0" smtClean="0"/>
              <a:t>   </a:t>
            </a:r>
          </a:p>
          <a:p>
            <a:r>
              <a:rPr lang="en-US" sz="1600" dirty="0" smtClean="0">
                <a:hlinkClick r:id="rId7"/>
              </a:rPr>
              <a:t>http://www.crystalinks.com/egyptart.html</a:t>
            </a:r>
            <a:endParaRPr lang="en-US" sz="1600" dirty="0" smtClean="0"/>
          </a:p>
          <a:p>
            <a:r>
              <a:rPr lang="en-US" sz="1600" dirty="0" smtClean="0">
                <a:hlinkClick r:id="rId10"/>
              </a:rPr>
              <a:t>http://www.gallerytop.net/2011/10/ancient-egyptian-sculpture.html</a:t>
            </a:r>
            <a:r>
              <a:rPr lang="en-US" sz="1600" dirty="0" smtClean="0"/>
              <a:t> </a:t>
            </a:r>
          </a:p>
          <a:p>
            <a:r>
              <a:rPr lang="en-US" sz="1600" dirty="0" smtClean="0">
                <a:hlinkClick r:id="rId11"/>
              </a:rPr>
              <a:t>http://www.touregypt.net/sphinx.htm</a:t>
            </a:r>
            <a:r>
              <a:rPr lang="en-US" sz="1600" dirty="0" smtClean="0"/>
              <a:t> </a:t>
            </a:r>
          </a:p>
          <a:p>
            <a:pPr>
              <a:buNone/>
            </a:pPr>
            <a:r>
              <a:rPr lang="en-US" sz="1600" dirty="0" smtClean="0"/>
              <a:t>  </a:t>
            </a:r>
            <a:r>
              <a:rPr lang="en-US" sz="1600" dirty="0" smtClean="0">
                <a:hlinkClick r:id="rId8"/>
              </a:rPr>
              <a:t>http://www.aldokkan.com/art/art.htm</a:t>
            </a:r>
            <a:r>
              <a:rPr lang="en-US" sz="1600" dirty="0" smtClean="0"/>
              <a:t> </a:t>
            </a:r>
          </a:p>
          <a:p>
            <a:pPr>
              <a:buNone/>
            </a:pPr>
            <a:r>
              <a:rPr lang="en-US" sz="1600" dirty="0" smtClean="0"/>
              <a:t> </a:t>
            </a:r>
            <a:r>
              <a:rPr lang="en-US" sz="1600" dirty="0" smtClean="0">
                <a:hlinkClick r:id="rId12"/>
              </a:rPr>
              <a:t>http://artsmarts4kids.blogspot.com/2008/03/ancient-egyptian-art-part-1-painting.html</a:t>
            </a:r>
            <a:r>
              <a:rPr lang="en-US" sz="1600"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1513</TotalTime>
  <Words>698</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Ancient Egyptian art</vt:lpstr>
      <vt:lpstr>About ancient Egyptian art</vt:lpstr>
      <vt:lpstr>craftsmen</vt:lpstr>
      <vt:lpstr>Materials   </vt:lpstr>
      <vt:lpstr>Paintings/drawings </vt:lpstr>
      <vt:lpstr>Statues/sculpture </vt:lpstr>
      <vt:lpstr>Slide 7</vt:lpstr>
      <vt:lpstr>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Egyptian art</dc:title>
  <dc:creator>lab3</dc:creator>
  <cp:lastModifiedBy>Nusa Alam</cp:lastModifiedBy>
  <cp:revision>128</cp:revision>
  <dcterms:created xsi:type="dcterms:W3CDTF">2011-11-01T03:09:52Z</dcterms:created>
  <dcterms:modified xsi:type="dcterms:W3CDTF">2011-11-14T03:42:40Z</dcterms:modified>
</cp:coreProperties>
</file>